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1" r:id="rId2"/>
    <p:sldId id="279" r:id="rId3"/>
    <p:sldId id="278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>
      <p:cViewPr varScale="1">
        <p:scale>
          <a:sx n="153" d="100"/>
          <a:sy n="153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5EDB9-5EC0-4E4C-9B23-80B9AFF0F198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965E7-30E1-4FA2-A3A0-CE047ADB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6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7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3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27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65E7-30E1-4FA2-A3A0-CE047ADB0A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9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CAC8006-71DF-43D9-A2AB-D5F6CAF05BB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BA4E5EA-6343-40D1-BFE8-553910CC8E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t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t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t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t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t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09800"/>
            <a:ext cx="533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ASTER Senior Review Issues</a:t>
            </a:r>
          </a:p>
          <a:p>
            <a:pPr algn="ctr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Abrams, JPL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00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Product(s)</a:t>
            </a:r>
          </a:p>
          <a:p>
            <a:pPr algn="ctr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Senior Review recommended we produce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orthorectified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higher level products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LPDAAC developed process to create L1T product for entire archive, leveraging off of Landsat8 production system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1T product will be validated next month; higher level product validation to follow shortly.</a:t>
            </a:r>
          </a:p>
          <a:p>
            <a:pPr marL="457200" indent="-457200">
              <a:buBlip>
                <a:blip r:embed="rId3"/>
              </a:buBlip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to offer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orthorectified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products as default in Spring 2015. User will have option to order previous products.</a:t>
            </a:r>
          </a:p>
          <a:p>
            <a:pPr marL="457200" indent="-457200">
              <a:buBlip>
                <a:blip r:embed="rId3"/>
              </a:buBlip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39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458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 Health</a:t>
            </a:r>
          </a:p>
          <a:p>
            <a:pPr algn="ctr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2008, SWIR declared dead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VNIR detector performance monitored constantly; vicarious calibration finally won over on-board calibration lamps, and calibration coefficients were adjusted back to beginning of mission. NO instrument performance issues detected by dozens of measuring devices</a:t>
            </a:r>
          </a:p>
          <a:p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 calibrated with onboard blackbody and Lake Tahoe, Salton Sea, dry lakes vicarious. Performance varying smoothly, and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coefficients compensate.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instrument performance issues detected by dozens of measuring devices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83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458200" cy="624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Japan</a:t>
            </a:r>
          </a:p>
          <a:p>
            <a:pPr algn="ctr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March, US was told that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Jspacesystems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(JSS) ASTER Ground Data System (GDS) was closing; limited ASTER data processing was to move to AIST starting April 2015 (JAPAN FY15); no higher level products</a:t>
            </a:r>
          </a:p>
          <a:p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LPDAAC, FOT, JPL made plans, invested in hardware, made software upgrades to accommodate these changes.  We expect &gt;10X increase in data requests</a:t>
            </a:r>
          </a:p>
          <a:p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was also agreed time to stop charging all users for ASTER data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60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8153400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Japan</a:t>
            </a:r>
          </a:p>
          <a:p>
            <a:pPr algn="ctr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METI Director of Space Industries effective May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August Interface meeting, METI decided to maintain (mostly) status quo for one more year, until April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2016, including maintaining charging</a:t>
            </a:r>
          </a:p>
          <a:p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METI will announce decision for FY16 in December/January; 3 options: a) maintain status quo; b) reduce operations and move to AIST; c) terminate MOU and most (all?) of Japan ASTER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356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Japan</a:t>
            </a:r>
          </a:p>
          <a:p>
            <a:pPr algn="ctr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US response? NASA legal and International Office are examining all US-Japan agreements, documents, MOU to determine our legal position in regard to terminating charging</a:t>
            </a:r>
          </a:p>
          <a:p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 prepared to serve ALL users with all products, at no charge, starting January 2015</a:t>
            </a:r>
          </a:p>
          <a:p>
            <a:pPr marL="457200" indent="-457200">
              <a:buBlip>
                <a:blip r:embed="rId3"/>
              </a:buBlip>
            </a:pP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 decision is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Freilich’s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higher</a:t>
            </a:r>
          </a:p>
          <a:p>
            <a:pPr marL="457200" indent="-457200">
              <a:buBlip>
                <a:blip r:embed="rId3"/>
              </a:buBlip>
            </a:pP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563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334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to US ASTER budget in FY16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be additional cost for us to assume scheduling, additional instrument monitoring, increase in data distribution volume, etc.</a:t>
            </a:r>
          </a:p>
          <a:p>
            <a:pPr marL="457200" indent="-457200">
              <a:buBlip>
                <a:blip r:embed="rId3"/>
              </a:buBlip>
            </a:pP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started estimating these additional costs, depending on METI’s decision for Japan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FY16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9453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221</TotalTime>
  <Words>438</Words>
  <Application>Microsoft Macintosh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Abrams, Michael J</dc:creator>
  <cp:lastModifiedBy>Michael King</cp:lastModifiedBy>
  <cp:revision>51</cp:revision>
  <dcterms:created xsi:type="dcterms:W3CDTF">2014-07-03T18:50:32Z</dcterms:created>
  <dcterms:modified xsi:type="dcterms:W3CDTF">2014-08-28T15:21:47Z</dcterms:modified>
</cp:coreProperties>
</file>